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2" r:id="rId13"/>
    <p:sldId id="268" r:id="rId1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>
          <a:xfrm rot="20707748">
            <a:off x="-617539" y="-652551"/>
            <a:ext cx="6664606" cy="3942692"/>
          </a:xfrm>
          <a:custGeom>
            <a:avLst/>
            <a:gdLst/>
            <a:ahLst/>
            <a:cxnLst/>
            <a:rect l="l" t="t" r="r" b="b"/>
            <a:pathLst>
              <a:path w="6664606" h="3942692">
                <a:moveTo>
                  <a:pt x="1046923" y="0"/>
                </a:moveTo>
                <a:lnTo>
                  <a:pt x="6664606" y="1491692"/>
                </a:lnTo>
                <a:lnTo>
                  <a:pt x="6664606" y="3860602"/>
                </a:lnTo>
                <a:cubicBezTo>
                  <a:pt x="6664606" y="3905939"/>
                  <a:pt x="6627853" y="3942692"/>
                  <a:pt x="6582516" y="3942692"/>
                </a:cubicBezTo>
                <a:lnTo>
                  <a:pt x="0" y="3942692"/>
                </a:lnTo>
                <a:close/>
              </a:path>
            </a:pathLst>
          </a:custGeom>
          <a:solidFill>
            <a:schemeClr val="bg1">
              <a:alpha val="2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 rot="20707748">
            <a:off x="6168153" y="-441831"/>
            <a:ext cx="3126510" cy="2426476"/>
          </a:xfrm>
          <a:custGeom>
            <a:avLst/>
            <a:gdLst/>
            <a:ahLst/>
            <a:cxnLst/>
            <a:rect l="l" t="t" r="r" b="b"/>
            <a:pathLst>
              <a:path w="3126510" h="2426476">
                <a:moveTo>
                  <a:pt x="0" y="0"/>
                </a:moveTo>
                <a:lnTo>
                  <a:pt x="3126510" y="830198"/>
                </a:lnTo>
                <a:lnTo>
                  <a:pt x="2702642" y="2426476"/>
                </a:lnTo>
                <a:lnTo>
                  <a:pt x="82091" y="2426476"/>
                </a:lnTo>
                <a:cubicBezTo>
                  <a:pt x="36754" y="2426475"/>
                  <a:pt x="1" y="2389722"/>
                  <a:pt x="1" y="2344385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 rot="20707748">
            <a:off x="7144098" y="2001564"/>
            <a:ext cx="2679455" cy="4946037"/>
          </a:xfrm>
          <a:custGeom>
            <a:avLst/>
            <a:gdLst/>
            <a:ahLst/>
            <a:cxnLst/>
            <a:rect l="l" t="t" r="r" b="b"/>
            <a:pathLst>
              <a:path w="2679455" h="4946037">
                <a:moveTo>
                  <a:pt x="2679455" y="0"/>
                </a:moveTo>
                <a:lnTo>
                  <a:pt x="1366108" y="4946037"/>
                </a:lnTo>
                <a:lnTo>
                  <a:pt x="0" y="4583288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 rot="20707748">
            <a:off x="-205621" y="3323292"/>
            <a:ext cx="7378073" cy="4557796"/>
          </a:xfrm>
          <a:custGeom>
            <a:avLst/>
            <a:gdLst/>
            <a:ahLst/>
            <a:cxnLst/>
            <a:rect l="l" t="t" r="r" b="b"/>
            <a:pathLst>
              <a:path w="7378073" h="4557796">
                <a:moveTo>
                  <a:pt x="7327936" y="6451"/>
                </a:moveTo>
                <a:cubicBezTo>
                  <a:pt x="7357400" y="18913"/>
                  <a:pt x="7378073" y="48087"/>
                  <a:pt x="7378073" y="82090"/>
                </a:cubicBezTo>
                <a:lnTo>
                  <a:pt x="7378073" y="4557796"/>
                </a:lnTo>
                <a:lnTo>
                  <a:pt x="0" y="2598658"/>
                </a:lnTo>
                <a:lnTo>
                  <a:pt x="690034" y="0"/>
                </a:lnTo>
                <a:lnTo>
                  <a:pt x="7295983" y="0"/>
                </a:lnTo>
                <a:cubicBezTo>
                  <a:pt x="7307317" y="0"/>
                  <a:pt x="7318115" y="2297"/>
                  <a:pt x="7327936" y="645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-900000">
            <a:off x="547834" y="3632676"/>
            <a:ext cx="5985159" cy="1606102"/>
          </a:xfrm>
        </p:spPr>
        <p:txBody>
          <a:bodyPr>
            <a:normAutofit/>
          </a:bodyPr>
          <a:lstStyle>
            <a:lvl1pPr>
              <a:lnSpc>
                <a:spcPts val="6000"/>
              </a:lnSpc>
              <a:defRPr sz="6000">
                <a:solidFill>
                  <a:schemeClr val="tx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-900000">
            <a:off x="2201145" y="5027230"/>
            <a:ext cx="4655297" cy="1128495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-900000">
            <a:off x="6741465" y="2313285"/>
            <a:ext cx="1524000" cy="365125"/>
          </a:xfrm>
        </p:spPr>
        <p:txBody>
          <a:bodyPr/>
          <a:lstStyle>
            <a:lvl1pPr algn="l">
              <a:defRPr sz="1800">
                <a:solidFill>
                  <a:schemeClr val="tx1"/>
                </a:solidFill>
              </a:defRPr>
            </a:lvl1pPr>
          </a:lstStyle>
          <a:p>
            <a:fld id="{5A5D6E21-15FD-4741-A2D3-FBFEF9556E3E}" type="datetimeFigureOut">
              <a:rPr lang="pt-BR" smtClean="0"/>
              <a:t>19/12/2014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-900000">
            <a:off x="6551292" y="1528629"/>
            <a:ext cx="2465987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-900000">
            <a:off x="6451719" y="1162062"/>
            <a:ext cx="2133600" cy="421038"/>
          </a:xfrm>
        </p:spPr>
        <p:txBody>
          <a:bodyPr anchor="ctr"/>
          <a:lstStyle>
            <a:lvl1pPr algn="l">
              <a:defRPr sz="2400">
                <a:solidFill>
                  <a:schemeClr val="tx1"/>
                </a:solidFill>
              </a:defRPr>
            </a:lvl1pPr>
          </a:lstStyle>
          <a:p>
            <a:fld id="{7EF7F68F-D2C1-4695-88F4-AB940E7344F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 rot="20707748">
            <a:off x="-895918" y="-766298"/>
            <a:ext cx="8332816" cy="5894380"/>
          </a:xfrm>
          <a:custGeom>
            <a:avLst/>
            <a:gdLst/>
            <a:ahLst/>
            <a:cxnLst/>
            <a:rect l="l" t="t" r="r" b="b"/>
            <a:pathLst>
              <a:path w="8332816" h="5894380">
                <a:moveTo>
                  <a:pt x="1565164" y="0"/>
                </a:moveTo>
                <a:lnTo>
                  <a:pt x="8332816" y="1797049"/>
                </a:lnTo>
                <a:lnTo>
                  <a:pt x="8332816" y="5812290"/>
                </a:lnTo>
                <a:cubicBezTo>
                  <a:pt x="8332816" y="5857627"/>
                  <a:pt x="8296063" y="5894380"/>
                  <a:pt x="8250726" y="5894380"/>
                </a:cubicBezTo>
                <a:lnTo>
                  <a:pt x="0" y="5894380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 rot="20707748">
            <a:off x="64746" y="5089618"/>
            <a:ext cx="8528044" cy="2911464"/>
          </a:xfrm>
          <a:custGeom>
            <a:avLst/>
            <a:gdLst/>
            <a:ahLst/>
            <a:cxnLst/>
            <a:rect l="l" t="t" r="r" b="b"/>
            <a:pathLst>
              <a:path w="8528044" h="2911464">
                <a:moveTo>
                  <a:pt x="8477907" y="6451"/>
                </a:moveTo>
                <a:cubicBezTo>
                  <a:pt x="8507371" y="18913"/>
                  <a:pt x="8528044" y="48087"/>
                  <a:pt x="8528044" y="82090"/>
                </a:cubicBezTo>
                <a:lnTo>
                  <a:pt x="8528044" y="2911464"/>
                </a:lnTo>
                <a:lnTo>
                  <a:pt x="0" y="646970"/>
                </a:lnTo>
                <a:lnTo>
                  <a:pt x="171794" y="0"/>
                </a:lnTo>
                <a:lnTo>
                  <a:pt x="8445954" y="0"/>
                </a:lnTo>
                <a:cubicBezTo>
                  <a:pt x="8457288" y="0"/>
                  <a:pt x="8468086" y="2297"/>
                  <a:pt x="8477907" y="645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 rot="20707748">
            <a:off x="8533928" y="3839503"/>
            <a:ext cx="1011244" cy="2994350"/>
          </a:xfrm>
          <a:custGeom>
            <a:avLst/>
            <a:gdLst/>
            <a:ahLst/>
            <a:cxnLst/>
            <a:rect l="l" t="t" r="r" b="b"/>
            <a:pathLst>
              <a:path w="1011244" h="2994350">
                <a:moveTo>
                  <a:pt x="1011244" y="0"/>
                </a:moveTo>
                <a:lnTo>
                  <a:pt x="216140" y="2994350"/>
                </a:lnTo>
                <a:lnTo>
                  <a:pt x="0" y="2936957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 rot="20707748">
            <a:off x="7588490" y="-321837"/>
            <a:ext cx="1976541" cy="4072806"/>
          </a:xfrm>
          <a:custGeom>
            <a:avLst/>
            <a:gdLst/>
            <a:ahLst/>
            <a:cxnLst/>
            <a:rect l="l" t="t" r="r" b="b"/>
            <a:pathLst>
              <a:path w="1976541" h="4072806">
                <a:moveTo>
                  <a:pt x="0" y="0"/>
                </a:moveTo>
                <a:lnTo>
                  <a:pt x="1976541" y="524841"/>
                </a:lnTo>
                <a:lnTo>
                  <a:pt x="1034432" y="4072806"/>
                </a:lnTo>
                <a:lnTo>
                  <a:pt x="82090" y="4072806"/>
                </a:lnTo>
                <a:cubicBezTo>
                  <a:pt x="36753" y="4072806"/>
                  <a:pt x="0" y="4036053"/>
                  <a:pt x="0" y="3990716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900000">
            <a:off x="3183882" y="4760430"/>
            <a:ext cx="5004753" cy="1299542"/>
          </a:xfrm>
        </p:spPr>
        <p:txBody>
          <a:bodyPr anchor="t"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 rot="-900000">
            <a:off x="781854" y="984581"/>
            <a:ext cx="6581279" cy="3604759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-900000">
            <a:off x="6996405" y="6238502"/>
            <a:ext cx="1524000" cy="365125"/>
          </a:xfrm>
        </p:spPr>
        <p:txBody>
          <a:bodyPr/>
          <a:lstStyle/>
          <a:p>
            <a:fld id="{5A5D6E21-15FD-4741-A2D3-FBFEF9556E3E}" type="datetimeFigureOut">
              <a:rPr lang="pt-BR" smtClean="0"/>
              <a:t>19/12/2014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-900000">
            <a:off x="5321849" y="6094794"/>
            <a:ext cx="3124200" cy="365125"/>
          </a:xfrm>
        </p:spPr>
        <p:txBody>
          <a:bodyPr/>
          <a:lstStyle>
            <a:lvl1pPr algn="r">
              <a:defRPr/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-900000">
            <a:off x="8182730" y="3246937"/>
            <a:ext cx="907445" cy="365125"/>
          </a:xfrm>
        </p:spPr>
        <p:txBody>
          <a:bodyPr/>
          <a:lstStyle>
            <a:lvl1pPr algn="l">
              <a:defRPr/>
            </a:lvl1pPr>
          </a:lstStyle>
          <a:p>
            <a:fld id="{7EF7F68F-D2C1-4695-88F4-AB940E7344F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 rot="20707748">
            <a:off x="-882907" y="-626065"/>
            <a:ext cx="7440156" cy="7347127"/>
          </a:xfrm>
          <a:custGeom>
            <a:avLst/>
            <a:gdLst/>
            <a:ahLst/>
            <a:cxnLst/>
            <a:rect l="l" t="t" r="r" b="b"/>
            <a:pathLst>
              <a:path w="7440156" h="7347127">
                <a:moveTo>
                  <a:pt x="1760047" y="0"/>
                </a:moveTo>
                <a:lnTo>
                  <a:pt x="7440156" y="1508269"/>
                </a:lnTo>
                <a:lnTo>
                  <a:pt x="7440156" y="7265037"/>
                </a:lnTo>
                <a:cubicBezTo>
                  <a:pt x="7440156" y="7310374"/>
                  <a:pt x="7403403" y="7347127"/>
                  <a:pt x="7358066" y="7347127"/>
                </a:cubicBezTo>
                <a:lnTo>
                  <a:pt x="2707078" y="7347127"/>
                </a:lnTo>
                <a:lnTo>
                  <a:pt x="0" y="6628304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 rot="20707748">
            <a:off x="3227235" y="6274264"/>
            <a:ext cx="4396677" cy="1167472"/>
          </a:xfrm>
          <a:custGeom>
            <a:avLst/>
            <a:gdLst/>
            <a:ahLst/>
            <a:cxnLst/>
            <a:rect l="l" t="t" r="r" b="b"/>
            <a:pathLst>
              <a:path w="4396677" h="1167472">
                <a:moveTo>
                  <a:pt x="4346539" y="6451"/>
                </a:moveTo>
                <a:cubicBezTo>
                  <a:pt x="4376003" y="18913"/>
                  <a:pt x="4396677" y="48087"/>
                  <a:pt x="4396677" y="82090"/>
                </a:cubicBezTo>
                <a:lnTo>
                  <a:pt x="4396677" y="1167472"/>
                </a:lnTo>
                <a:lnTo>
                  <a:pt x="0" y="0"/>
                </a:lnTo>
                <a:lnTo>
                  <a:pt x="4314586" y="0"/>
                </a:lnTo>
                <a:cubicBezTo>
                  <a:pt x="4325920" y="0"/>
                  <a:pt x="4336718" y="2297"/>
                  <a:pt x="4346539" y="6451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 rot="20707748">
            <a:off x="7659524" y="5459724"/>
            <a:ext cx="1710569" cy="1538689"/>
          </a:xfrm>
          <a:custGeom>
            <a:avLst/>
            <a:gdLst/>
            <a:ahLst/>
            <a:cxnLst/>
            <a:rect l="l" t="t" r="r" b="b"/>
            <a:pathLst>
              <a:path w="1710569" h="1538689">
                <a:moveTo>
                  <a:pt x="1710569" y="1"/>
                </a:moveTo>
                <a:lnTo>
                  <a:pt x="1301993" y="1538689"/>
                </a:lnTo>
                <a:lnTo>
                  <a:pt x="0" y="1192965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 rot="20707748">
            <a:off x="6666426" y="-490731"/>
            <a:ext cx="3065776" cy="5811871"/>
          </a:xfrm>
          <a:custGeom>
            <a:avLst/>
            <a:gdLst/>
            <a:ahLst/>
            <a:cxnLst/>
            <a:rect l="l" t="t" r="r" b="b"/>
            <a:pathLst>
              <a:path w="3065776" h="5811871">
                <a:moveTo>
                  <a:pt x="0" y="0"/>
                </a:moveTo>
                <a:lnTo>
                  <a:pt x="3065776" y="814071"/>
                </a:lnTo>
                <a:lnTo>
                  <a:pt x="1738684" y="5811871"/>
                </a:lnTo>
                <a:lnTo>
                  <a:pt x="82090" y="5811871"/>
                </a:lnTo>
                <a:cubicBezTo>
                  <a:pt x="36753" y="5811871"/>
                  <a:pt x="0" y="5775118"/>
                  <a:pt x="0" y="572978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 rot="-900000">
            <a:off x="6793335" y="511413"/>
            <a:ext cx="1435608" cy="481888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 rot="-900000">
            <a:off x="967762" y="1075673"/>
            <a:ext cx="5398955" cy="508826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-900000">
            <a:off x="7754112" y="5888736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5A5D6E21-15FD-4741-A2D3-FBFEF9556E3E}" type="datetimeFigureOut">
              <a:rPr lang="pt-BR" smtClean="0"/>
              <a:t>19/12/2014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-900000">
            <a:off x="4997808" y="6188244"/>
            <a:ext cx="2380306" cy="365125"/>
          </a:xfrm>
        </p:spPr>
        <p:txBody>
          <a:bodyPr/>
          <a:lstStyle>
            <a:lvl1pPr algn="r">
              <a:defRPr/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-900000">
            <a:off x="7690104" y="5641848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7EF7F68F-D2C1-4695-88F4-AB940E7344F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 rot="907748">
            <a:off x="-865440" y="850599"/>
            <a:ext cx="3615441" cy="6151724"/>
          </a:xfrm>
          <a:custGeom>
            <a:avLst/>
            <a:gdLst/>
            <a:ahLst/>
            <a:cxnLst/>
            <a:rect l="l" t="t" r="r" b="b"/>
            <a:pathLst>
              <a:path w="3615441" h="6151724">
                <a:moveTo>
                  <a:pt x="0" y="0"/>
                </a:moveTo>
                <a:lnTo>
                  <a:pt x="3533351" y="0"/>
                </a:lnTo>
                <a:cubicBezTo>
                  <a:pt x="3578688" y="0"/>
                  <a:pt x="3615441" y="36753"/>
                  <a:pt x="3615441" y="82090"/>
                </a:cubicBezTo>
                <a:lnTo>
                  <a:pt x="3615441" y="5623909"/>
                </a:lnTo>
                <a:lnTo>
                  <a:pt x="1663219" y="6151724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 rot="907748">
            <a:off x="17749" y="-511509"/>
            <a:ext cx="3735394" cy="1387781"/>
          </a:xfrm>
          <a:custGeom>
            <a:avLst/>
            <a:gdLst/>
            <a:ahLst/>
            <a:cxnLst/>
            <a:rect l="l" t="t" r="r" b="b"/>
            <a:pathLst>
              <a:path w="3735394" h="1387781">
                <a:moveTo>
                  <a:pt x="0" y="1009924"/>
                </a:moveTo>
                <a:lnTo>
                  <a:pt x="3735394" y="0"/>
                </a:lnTo>
                <a:lnTo>
                  <a:pt x="3735394" y="1305691"/>
                </a:lnTo>
                <a:cubicBezTo>
                  <a:pt x="3735394" y="1351028"/>
                  <a:pt x="3698641" y="1387781"/>
                  <a:pt x="3653304" y="1387781"/>
                </a:cubicBezTo>
                <a:lnTo>
                  <a:pt x="102160" y="1387781"/>
                </a:ln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 rot="907748">
            <a:off x="2146801" y="6590199"/>
            <a:ext cx="1981025" cy="535602"/>
          </a:xfrm>
          <a:custGeom>
            <a:avLst/>
            <a:gdLst/>
            <a:ahLst/>
            <a:cxnLst/>
            <a:rect l="l" t="t" r="r" b="b"/>
            <a:pathLst>
              <a:path w="1981025" h="535602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1981025" y="0"/>
                </a:lnTo>
                <a:lnTo>
                  <a:pt x="0" y="535602"/>
                </a:lnTo>
                <a:lnTo>
                  <a:pt x="0" y="82090"/>
                </a:lnTo>
                <a:cubicBezTo>
                  <a:pt x="0" y="48087"/>
                  <a:pt x="20674" y="18913"/>
                  <a:pt x="50137" y="6451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 rot="907748">
            <a:off x="3185141" y="-553633"/>
            <a:ext cx="6782931" cy="7826540"/>
          </a:xfrm>
          <a:custGeom>
            <a:avLst/>
            <a:gdLst/>
            <a:ahLst/>
            <a:cxnLst/>
            <a:rect l="l" t="t" r="r" b="b"/>
            <a:pathLst>
              <a:path w="6782931" h="7826540">
                <a:moveTo>
                  <a:pt x="0" y="1349945"/>
                </a:moveTo>
                <a:lnTo>
                  <a:pt x="4993024" y="0"/>
                </a:lnTo>
                <a:lnTo>
                  <a:pt x="6782931" y="6620302"/>
                </a:lnTo>
                <a:lnTo>
                  <a:pt x="2321435" y="7826540"/>
                </a:lnTo>
                <a:lnTo>
                  <a:pt x="82090" y="7826540"/>
                </a:lnTo>
                <a:cubicBezTo>
                  <a:pt x="36753" y="7826540"/>
                  <a:pt x="0" y="7789787"/>
                  <a:pt x="0" y="7744450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4500000">
            <a:off x="-633894" y="2921988"/>
            <a:ext cx="5064953" cy="1695631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900000">
            <a:off x="3479028" y="959716"/>
            <a:ext cx="4658735" cy="5077623"/>
          </a:xfrm>
        </p:spPr>
        <p:txBody>
          <a:bodyPr anchor="ctr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900000">
            <a:off x="1690988" y="608314"/>
            <a:ext cx="1789355" cy="365125"/>
          </a:xfrm>
        </p:spPr>
        <p:txBody>
          <a:bodyPr/>
          <a:lstStyle/>
          <a:p>
            <a:fld id="{5A5D6E21-15FD-4741-A2D3-FBFEF9556E3E}" type="datetimeFigureOut">
              <a:rPr lang="pt-BR" smtClean="0"/>
              <a:t>19/12/2014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900000">
            <a:off x="3103620" y="6177546"/>
            <a:ext cx="2392237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900000">
            <a:off x="1265370" y="300797"/>
            <a:ext cx="2287319" cy="365125"/>
          </a:xfrm>
        </p:spPr>
        <p:txBody>
          <a:bodyPr/>
          <a:lstStyle/>
          <a:p>
            <a:fld id="{7EF7F68F-D2C1-4695-88F4-AB940E7344F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ounded Rectangle 16"/>
          <p:cNvSpPr/>
          <p:nvPr/>
        </p:nvSpPr>
        <p:spPr>
          <a:xfrm rot="900000">
            <a:off x="-57216" y="-1017685"/>
            <a:ext cx="7411427" cy="3438177"/>
          </a:xfrm>
          <a:custGeom>
            <a:avLst/>
            <a:gdLst/>
            <a:ahLst/>
            <a:cxnLst/>
            <a:rect l="l" t="t" r="r" b="b"/>
            <a:pathLst>
              <a:path w="7411427" h="3438177">
                <a:moveTo>
                  <a:pt x="0" y="1985886"/>
                </a:moveTo>
                <a:lnTo>
                  <a:pt x="7411427" y="0"/>
                </a:lnTo>
                <a:lnTo>
                  <a:pt x="7411427" y="3356087"/>
                </a:lnTo>
                <a:cubicBezTo>
                  <a:pt x="7411427" y="3401424"/>
                  <a:pt x="7374674" y="3438177"/>
                  <a:pt x="7329337" y="3438177"/>
                </a:cubicBezTo>
                <a:lnTo>
                  <a:pt x="389140" y="3438177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 rot="900000">
            <a:off x="-776641" y="2417820"/>
            <a:ext cx="6998365" cy="5080081"/>
          </a:xfrm>
          <a:custGeom>
            <a:avLst/>
            <a:gdLst/>
            <a:ahLst/>
            <a:cxnLst/>
            <a:rect l="l" t="t" r="r" b="b"/>
            <a:pathLst>
              <a:path w="6998365" h="5080081">
                <a:moveTo>
                  <a:pt x="0" y="0"/>
                </a:moveTo>
                <a:lnTo>
                  <a:pt x="6916275" y="0"/>
                </a:lnTo>
                <a:cubicBezTo>
                  <a:pt x="6961612" y="0"/>
                  <a:pt x="6998365" y="36753"/>
                  <a:pt x="6998365" y="82090"/>
                </a:cubicBezTo>
                <a:lnTo>
                  <a:pt x="6998365" y="3569608"/>
                </a:lnTo>
                <a:lnTo>
                  <a:pt x="1361203" y="5080081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ounded Rectangle 18"/>
          <p:cNvSpPr/>
          <p:nvPr/>
        </p:nvSpPr>
        <p:spPr>
          <a:xfrm rot="900000">
            <a:off x="6338067" y="3775812"/>
            <a:ext cx="3102275" cy="3544033"/>
          </a:xfrm>
          <a:custGeom>
            <a:avLst/>
            <a:gdLst/>
            <a:ahLst/>
            <a:cxnLst/>
            <a:rect l="l" t="t" r="r" b="b"/>
            <a:pathLst>
              <a:path w="3102275" h="3544033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2375388" y="0"/>
                </a:lnTo>
                <a:lnTo>
                  <a:pt x="3102275" y="2712781"/>
                </a:lnTo>
                <a:lnTo>
                  <a:pt x="0" y="3544033"/>
                </a:lnTo>
                <a:lnTo>
                  <a:pt x="0" y="82090"/>
                </a:lnTo>
                <a:cubicBezTo>
                  <a:pt x="0" y="48087"/>
                  <a:pt x="20673" y="18913"/>
                  <a:pt x="50137" y="6451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ounded Rectangle 19"/>
          <p:cNvSpPr/>
          <p:nvPr/>
        </p:nvSpPr>
        <p:spPr>
          <a:xfrm rot="900000">
            <a:off x="7327879" y="-104312"/>
            <a:ext cx="2350627" cy="3820866"/>
          </a:xfrm>
          <a:custGeom>
            <a:avLst/>
            <a:gdLst/>
            <a:ahLst/>
            <a:cxnLst/>
            <a:rect l="l" t="t" r="r" b="b"/>
            <a:pathLst>
              <a:path w="2350627" h="3820866">
                <a:moveTo>
                  <a:pt x="1" y="355523"/>
                </a:moveTo>
                <a:lnTo>
                  <a:pt x="1326829" y="0"/>
                </a:lnTo>
                <a:lnTo>
                  <a:pt x="2350627" y="3820866"/>
                </a:lnTo>
                <a:lnTo>
                  <a:pt x="82091" y="3820866"/>
                </a:lnTo>
                <a:cubicBezTo>
                  <a:pt x="36754" y="3820866"/>
                  <a:pt x="1" y="3784113"/>
                  <a:pt x="0" y="3738776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900000">
            <a:off x="534986" y="2921829"/>
            <a:ext cx="5690855" cy="1570680"/>
          </a:xfrm>
        </p:spPr>
        <p:txBody>
          <a:bodyPr anchor="b">
            <a:noAutofit/>
          </a:bodyPr>
          <a:lstStyle>
            <a:lvl1pPr algn="r">
              <a:defRPr sz="4800" b="0" cap="none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900000">
            <a:off x="537849" y="4494201"/>
            <a:ext cx="5271544" cy="1500187"/>
          </a:xfrm>
        </p:spPr>
        <p:txBody>
          <a:bodyPr anchor="t">
            <a:normAutofit/>
          </a:bodyPr>
          <a:lstStyle>
            <a:lvl1pPr marL="0" indent="0" algn="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900000">
            <a:off x="6878368" y="3761385"/>
            <a:ext cx="1524000" cy="365125"/>
          </a:xfrm>
        </p:spPr>
        <p:txBody>
          <a:bodyPr/>
          <a:lstStyle>
            <a:lvl1pPr algn="l">
              <a:defRPr/>
            </a:lvl1pPr>
          </a:lstStyle>
          <a:p>
            <a:fld id="{5A5D6E21-15FD-4741-A2D3-FBFEF9556E3E}" type="datetimeFigureOut">
              <a:rPr lang="pt-BR" smtClean="0"/>
              <a:t>19/12/2014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900000">
            <a:off x="7056965" y="3170795"/>
            <a:ext cx="1926305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900000" flipH="1">
            <a:off x="7176363" y="2661157"/>
            <a:ext cx="683979" cy="365125"/>
          </a:xfrm>
        </p:spPr>
        <p:txBody>
          <a:bodyPr/>
          <a:lstStyle>
            <a:lvl1pPr algn="l">
              <a:defRPr/>
            </a:lvl1pPr>
          </a:lstStyle>
          <a:p>
            <a:fld id="{7EF7F68F-D2C1-4695-88F4-AB940E7344F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ounded Rectangle 16"/>
          <p:cNvSpPr/>
          <p:nvPr/>
        </p:nvSpPr>
        <p:spPr>
          <a:xfrm rot="20707748">
            <a:off x="-883225" y="-625990"/>
            <a:ext cx="7439907" cy="7344599"/>
          </a:xfrm>
          <a:custGeom>
            <a:avLst/>
            <a:gdLst/>
            <a:ahLst/>
            <a:cxnLst/>
            <a:rect l="l" t="t" r="r" b="b"/>
            <a:pathLst>
              <a:path w="7439907" h="7344599">
                <a:moveTo>
                  <a:pt x="1760047" y="0"/>
                </a:moveTo>
                <a:lnTo>
                  <a:pt x="7439906" y="1508202"/>
                </a:lnTo>
                <a:lnTo>
                  <a:pt x="7439907" y="7262509"/>
                </a:lnTo>
                <a:cubicBezTo>
                  <a:pt x="7439906" y="7307846"/>
                  <a:pt x="7403153" y="7344599"/>
                  <a:pt x="7357816" y="7344599"/>
                </a:cubicBezTo>
                <a:lnTo>
                  <a:pt x="2697558" y="7344599"/>
                </a:lnTo>
                <a:lnTo>
                  <a:pt x="0" y="6628303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 rot="20707748">
            <a:off x="3237537" y="6275496"/>
            <a:ext cx="4387395" cy="1165008"/>
          </a:xfrm>
          <a:custGeom>
            <a:avLst/>
            <a:gdLst/>
            <a:ahLst/>
            <a:cxnLst/>
            <a:rect l="l" t="t" r="r" b="b"/>
            <a:pathLst>
              <a:path w="4387395" h="1165008">
                <a:moveTo>
                  <a:pt x="4337258" y="6451"/>
                </a:moveTo>
                <a:cubicBezTo>
                  <a:pt x="4366722" y="18913"/>
                  <a:pt x="4387395" y="48087"/>
                  <a:pt x="4387395" y="82090"/>
                </a:cubicBezTo>
                <a:lnTo>
                  <a:pt x="4387395" y="1165008"/>
                </a:lnTo>
                <a:lnTo>
                  <a:pt x="0" y="0"/>
                </a:lnTo>
                <a:lnTo>
                  <a:pt x="4305305" y="0"/>
                </a:lnTo>
                <a:cubicBezTo>
                  <a:pt x="4316639" y="0"/>
                  <a:pt x="4327437" y="2297"/>
                  <a:pt x="4337258" y="6451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ounded Rectangle 18"/>
          <p:cNvSpPr/>
          <p:nvPr/>
        </p:nvSpPr>
        <p:spPr>
          <a:xfrm rot="20707748">
            <a:off x="7660698" y="5462349"/>
            <a:ext cx="1709024" cy="1536003"/>
          </a:xfrm>
          <a:custGeom>
            <a:avLst/>
            <a:gdLst/>
            <a:ahLst/>
            <a:cxnLst/>
            <a:rect l="l" t="t" r="r" b="b"/>
            <a:pathLst>
              <a:path w="1709024" h="1536003">
                <a:moveTo>
                  <a:pt x="1709024" y="0"/>
                </a:moveTo>
                <a:lnTo>
                  <a:pt x="1301161" y="1536003"/>
                </a:lnTo>
                <a:lnTo>
                  <a:pt x="0" y="1190500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ounded Rectangle 19"/>
          <p:cNvSpPr/>
          <p:nvPr/>
        </p:nvSpPr>
        <p:spPr>
          <a:xfrm rot="20707748">
            <a:off x="6667944" y="-490547"/>
            <a:ext cx="3064333" cy="5811872"/>
          </a:xfrm>
          <a:custGeom>
            <a:avLst/>
            <a:gdLst/>
            <a:ahLst/>
            <a:cxnLst/>
            <a:rect l="l" t="t" r="r" b="b"/>
            <a:pathLst>
              <a:path w="3064333" h="5811872">
                <a:moveTo>
                  <a:pt x="0" y="0"/>
                </a:moveTo>
                <a:lnTo>
                  <a:pt x="3064333" y="813688"/>
                </a:lnTo>
                <a:lnTo>
                  <a:pt x="1737140" y="5811872"/>
                </a:lnTo>
                <a:lnTo>
                  <a:pt x="82090" y="5811872"/>
                </a:lnTo>
                <a:cubicBezTo>
                  <a:pt x="36753" y="5811872"/>
                  <a:pt x="0" y="5775119"/>
                  <a:pt x="0" y="5729782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4500000">
            <a:off x="5171893" y="2231024"/>
            <a:ext cx="4820301" cy="143615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 rot="-900000">
            <a:off x="1014439" y="1335061"/>
            <a:ext cx="2578608" cy="4839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 rot="-900000">
            <a:off x="3701032" y="618005"/>
            <a:ext cx="2580010" cy="4837176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-900000">
            <a:off x="7755919" y="5887412"/>
            <a:ext cx="1241980" cy="365125"/>
          </a:xfrm>
        </p:spPr>
        <p:txBody>
          <a:bodyPr/>
          <a:lstStyle>
            <a:lvl1pPr algn="l">
              <a:defRPr/>
            </a:lvl1pPr>
          </a:lstStyle>
          <a:p>
            <a:fld id="{5A5D6E21-15FD-4741-A2D3-FBFEF9556E3E}" type="datetimeFigureOut">
              <a:rPr lang="pt-BR" smtClean="0"/>
              <a:t>19/12/2014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900000">
            <a:off x="4054658" y="5494374"/>
            <a:ext cx="3124200" cy="365125"/>
          </a:xfrm>
        </p:spPr>
        <p:txBody>
          <a:bodyPr/>
          <a:lstStyle>
            <a:lvl1pPr algn="r">
              <a:defRPr/>
            </a:lvl1pPr>
          </a:lstStyle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-900000">
            <a:off x="7690164" y="5643110"/>
            <a:ext cx="1241693" cy="365125"/>
          </a:xfrm>
        </p:spPr>
        <p:txBody>
          <a:bodyPr/>
          <a:lstStyle>
            <a:lvl1pPr algn="l">
              <a:defRPr/>
            </a:lvl1pPr>
          </a:lstStyle>
          <a:p>
            <a:fld id="{7EF7F68F-D2C1-4695-88F4-AB940E7344F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ounded Rectangle 52"/>
          <p:cNvSpPr/>
          <p:nvPr/>
        </p:nvSpPr>
        <p:spPr>
          <a:xfrm rot="20707748">
            <a:off x="-883225" y="-625990"/>
            <a:ext cx="7439907" cy="7344599"/>
          </a:xfrm>
          <a:custGeom>
            <a:avLst/>
            <a:gdLst/>
            <a:ahLst/>
            <a:cxnLst/>
            <a:rect l="l" t="t" r="r" b="b"/>
            <a:pathLst>
              <a:path w="7439907" h="7344599">
                <a:moveTo>
                  <a:pt x="1760047" y="0"/>
                </a:moveTo>
                <a:lnTo>
                  <a:pt x="7439906" y="1508202"/>
                </a:lnTo>
                <a:lnTo>
                  <a:pt x="7439907" y="7262509"/>
                </a:lnTo>
                <a:cubicBezTo>
                  <a:pt x="7439906" y="7307846"/>
                  <a:pt x="7403153" y="7344599"/>
                  <a:pt x="7357816" y="7344599"/>
                </a:cubicBezTo>
                <a:lnTo>
                  <a:pt x="2697558" y="7344599"/>
                </a:lnTo>
                <a:lnTo>
                  <a:pt x="0" y="6628303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ounded Rectangle 53"/>
          <p:cNvSpPr/>
          <p:nvPr/>
        </p:nvSpPr>
        <p:spPr>
          <a:xfrm rot="20707748">
            <a:off x="3237537" y="6275496"/>
            <a:ext cx="4387395" cy="1165008"/>
          </a:xfrm>
          <a:custGeom>
            <a:avLst/>
            <a:gdLst/>
            <a:ahLst/>
            <a:cxnLst/>
            <a:rect l="l" t="t" r="r" b="b"/>
            <a:pathLst>
              <a:path w="4387395" h="1165008">
                <a:moveTo>
                  <a:pt x="4337258" y="6451"/>
                </a:moveTo>
                <a:cubicBezTo>
                  <a:pt x="4366722" y="18913"/>
                  <a:pt x="4387395" y="48087"/>
                  <a:pt x="4387395" y="82090"/>
                </a:cubicBezTo>
                <a:lnTo>
                  <a:pt x="4387395" y="1165008"/>
                </a:lnTo>
                <a:lnTo>
                  <a:pt x="0" y="0"/>
                </a:lnTo>
                <a:lnTo>
                  <a:pt x="4305305" y="0"/>
                </a:lnTo>
                <a:cubicBezTo>
                  <a:pt x="4316639" y="0"/>
                  <a:pt x="4327437" y="2297"/>
                  <a:pt x="4337258" y="6451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ounded Rectangle 54"/>
          <p:cNvSpPr/>
          <p:nvPr/>
        </p:nvSpPr>
        <p:spPr>
          <a:xfrm rot="20707748">
            <a:off x="7660698" y="5462349"/>
            <a:ext cx="1709024" cy="1536003"/>
          </a:xfrm>
          <a:custGeom>
            <a:avLst/>
            <a:gdLst/>
            <a:ahLst/>
            <a:cxnLst/>
            <a:rect l="l" t="t" r="r" b="b"/>
            <a:pathLst>
              <a:path w="1709024" h="1536003">
                <a:moveTo>
                  <a:pt x="1709024" y="0"/>
                </a:moveTo>
                <a:lnTo>
                  <a:pt x="1301161" y="1536003"/>
                </a:lnTo>
                <a:lnTo>
                  <a:pt x="0" y="1190500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ounded Rectangle 55"/>
          <p:cNvSpPr/>
          <p:nvPr/>
        </p:nvSpPr>
        <p:spPr>
          <a:xfrm rot="20707748">
            <a:off x="6667944" y="-490547"/>
            <a:ext cx="3064333" cy="5811872"/>
          </a:xfrm>
          <a:custGeom>
            <a:avLst/>
            <a:gdLst/>
            <a:ahLst/>
            <a:cxnLst/>
            <a:rect l="l" t="t" r="r" b="b"/>
            <a:pathLst>
              <a:path w="3064333" h="5811872">
                <a:moveTo>
                  <a:pt x="0" y="0"/>
                </a:moveTo>
                <a:lnTo>
                  <a:pt x="3064333" y="813688"/>
                </a:lnTo>
                <a:lnTo>
                  <a:pt x="1737140" y="5811872"/>
                </a:lnTo>
                <a:lnTo>
                  <a:pt x="82090" y="5811872"/>
                </a:lnTo>
                <a:cubicBezTo>
                  <a:pt x="36753" y="5811872"/>
                  <a:pt x="0" y="5775119"/>
                  <a:pt x="0" y="5729782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4500000">
            <a:off x="5175504" y="2231136"/>
            <a:ext cx="4818888" cy="1435608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-900000">
            <a:off x="854761" y="1406870"/>
            <a:ext cx="2213148" cy="759866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 rot="-900000">
            <a:off x="1120518" y="2227895"/>
            <a:ext cx="2578608" cy="39387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 rot="-900000">
            <a:off x="3535709" y="687503"/>
            <a:ext cx="2214753" cy="753043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 rot="-900000">
            <a:off x="3808498" y="1495882"/>
            <a:ext cx="2578608" cy="395590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 rot="-900000">
            <a:off x="7754112" y="5888736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5A5D6E21-15FD-4741-A2D3-FBFEF9556E3E}" type="datetimeFigureOut">
              <a:rPr lang="pt-BR" smtClean="0"/>
              <a:t>19/12/2014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 rot="-900000">
            <a:off x="4050792" y="5495544"/>
            <a:ext cx="3124200" cy="365125"/>
          </a:xfrm>
        </p:spPr>
        <p:txBody>
          <a:bodyPr/>
          <a:lstStyle>
            <a:lvl1pPr algn="r">
              <a:defRPr/>
            </a:lvl1pPr>
          </a:lstStyle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 rot="-900000">
            <a:off x="7690104" y="5641848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7EF7F68F-D2C1-4695-88F4-AB940E7344F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>
          <a:xfrm rot="907748">
            <a:off x="-865440" y="850599"/>
            <a:ext cx="3615441" cy="6151724"/>
          </a:xfrm>
          <a:custGeom>
            <a:avLst/>
            <a:gdLst/>
            <a:ahLst/>
            <a:cxnLst/>
            <a:rect l="l" t="t" r="r" b="b"/>
            <a:pathLst>
              <a:path w="3615441" h="6151724">
                <a:moveTo>
                  <a:pt x="0" y="0"/>
                </a:moveTo>
                <a:lnTo>
                  <a:pt x="3533351" y="0"/>
                </a:lnTo>
                <a:cubicBezTo>
                  <a:pt x="3578688" y="0"/>
                  <a:pt x="3615441" y="36753"/>
                  <a:pt x="3615441" y="82090"/>
                </a:cubicBezTo>
                <a:lnTo>
                  <a:pt x="3615441" y="5623909"/>
                </a:lnTo>
                <a:lnTo>
                  <a:pt x="1663219" y="6151724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ed Rectangle 21"/>
          <p:cNvSpPr/>
          <p:nvPr/>
        </p:nvSpPr>
        <p:spPr>
          <a:xfrm rot="907748">
            <a:off x="17749" y="-511509"/>
            <a:ext cx="3735394" cy="1387781"/>
          </a:xfrm>
          <a:custGeom>
            <a:avLst/>
            <a:gdLst/>
            <a:ahLst/>
            <a:cxnLst/>
            <a:rect l="l" t="t" r="r" b="b"/>
            <a:pathLst>
              <a:path w="3735394" h="1387781">
                <a:moveTo>
                  <a:pt x="0" y="1009924"/>
                </a:moveTo>
                <a:lnTo>
                  <a:pt x="3735394" y="0"/>
                </a:lnTo>
                <a:lnTo>
                  <a:pt x="3735394" y="1305691"/>
                </a:lnTo>
                <a:cubicBezTo>
                  <a:pt x="3735394" y="1351028"/>
                  <a:pt x="3698641" y="1387781"/>
                  <a:pt x="3653304" y="1387781"/>
                </a:cubicBezTo>
                <a:lnTo>
                  <a:pt x="102160" y="1387781"/>
                </a:ln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ounded Rectangle 22"/>
          <p:cNvSpPr/>
          <p:nvPr/>
        </p:nvSpPr>
        <p:spPr>
          <a:xfrm rot="907748">
            <a:off x="2146801" y="6590199"/>
            <a:ext cx="1981025" cy="535602"/>
          </a:xfrm>
          <a:custGeom>
            <a:avLst/>
            <a:gdLst/>
            <a:ahLst/>
            <a:cxnLst/>
            <a:rect l="l" t="t" r="r" b="b"/>
            <a:pathLst>
              <a:path w="1981025" h="535602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1981025" y="0"/>
                </a:lnTo>
                <a:lnTo>
                  <a:pt x="0" y="535602"/>
                </a:lnTo>
                <a:lnTo>
                  <a:pt x="0" y="82090"/>
                </a:lnTo>
                <a:cubicBezTo>
                  <a:pt x="0" y="48087"/>
                  <a:pt x="20674" y="18913"/>
                  <a:pt x="50137" y="6451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ounded Rectangle 23"/>
          <p:cNvSpPr/>
          <p:nvPr/>
        </p:nvSpPr>
        <p:spPr>
          <a:xfrm rot="907748">
            <a:off x="3185141" y="-553633"/>
            <a:ext cx="6782931" cy="7826540"/>
          </a:xfrm>
          <a:custGeom>
            <a:avLst/>
            <a:gdLst/>
            <a:ahLst/>
            <a:cxnLst/>
            <a:rect l="l" t="t" r="r" b="b"/>
            <a:pathLst>
              <a:path w="6782931" h="7826540">
                <a:moveTo>
                  <a:pt x="0" y="1349945"/>
                </a:moveTo>
                <a:lnTo>
                  <a:pt x="4993024" y="0"/>
                </a:lnTo>
                <a:lnTo>
                  <a:pt x="6782931" y="6620302"/>
                </a:lnTo>
                <a:lnTo>
                  <a:pt x="2321435" y="7826540"/>
                </a:lnTo>
                <a:lnTo>
                  <a:pt x="82090" y="7826540"/>
                </a:lnTo>
                <a:cubicBezTo>
                  <a:pt x="36753" y="7826540"/>
                  <a:pt x="0" y="7789787"/>
                  <a:pt x="0" y="7744450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4500000">
            <a:off x="-630936" y="2926080"/>
            <a:ext cx="5065776" cy="169164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 rot="900000">
            <a:off x="1691640" y="612648"/>
            <a:ext cx="1792224" cy="365125"/>
          </a:xfrm>
        </p:spPr>
        <p:txBody>
          <a:bodyPr/>
          <a:lstStyle/>
          <a:p>
            <a:fld id="{5A5D6E21-15FD-4741-A2D3-FBFEF9556E3E}" type="datetimeFigureOut">
              <a:rPr lang="pt-BR" smtClean="0"/>
              <a:t>19/12/2014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 rot="900000">
            <a:off x="2493721" y="6101033"/>
            <a:ext cx="3052113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 rot="900000">
            <a:off x="1261872" y="301752"/>
            <a:ext cx="2286000" cy="365125"/>
          </a:xfrm>
        </p:spPr>
        <p:txBody>
          <a:bodyPr/>
          <a:lstStyle/>
          <a:p>
            <a:fld id="{7EF7F68F-D2C1-4695-88F4-AB940E7344F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 rot="900000">
            <a:off x="-372248" y="-1218153"/>
            <a:ext cx="8577953" cy="6344114"/>
          </a:xfrm>
          <a:custGeom>
            <a:avLst/>
            <a:gdLst/>
            <a:ahLst/>
            <a:cxnLst/>
            <a:rect l="l" t="t" r="r" b="b"/>
            <a:pathLst>
              <a:path w="8577953" h="6344114">
                <a:moveTo>
                  <a:pt x="0" y="2298455"/>
                </a:moveTo>
                <a:lnTo>
                  <a:pt x="8577953" y="0"/>
                </a:lnTo>
                <a:lnTo>
                  <a:pt x="8577953" y="6262024"/>
                </a:lnTo>
                <a:cubicBezTo>
                  <a:pt x="8577953" y="6307361"/>
                  <a:pt x="8541200" y="6344113"/>
                  <a:pt x="8495863" y="6344113"/>
                </a:cubicBezTo>
                <a:lnTo>
                  <a:pt x="1084031" y="6344114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 rot="900000">
            <a:off x="-449071" y="5207889"/>
            <a:ext cx="7470000" cy="2486713"/>
          </a:xfrm>
          <a:custGeom>
            <a:avLst/>
            <a:gdLst/>
            <a:ahLst/>
            <a:cxnLst/>
            <a:rect l="l" t="t" r="r" b="b"/>
            <a:pathLst>
              <a:path w="7470000" h="2486713">
                <a:moveTo>
                  <a:pt x="0" y="0"/>
                </a:moveTo>
                <a:lnTo>
                  <a:pt x="7387910" y="0"/>
                </a:lnTo>
                <a:cubicBezTo>
                  <a:pt x="7433247" y="0"/>
                  <a:pt x="7470000" y="36753"/>
                  <a:pt x="7470000" y="82090"/>
                </a:cubicBezTo>
                <a:lnTo>
                  <a:pt x="7470000" y="663670"/>
                </a:lnTo>
                <a:lnTo>
                  <a:pt x="666313" y="2486713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 rot="900000">
            <a:off x="7192310" y="6483326"/>
            <a:ext cx="1932834" cy="635630"/>
          </a:xfrm>
          <a:custGeom>
            <a:avLst/>
            <a:gdLst/>
            <a:ahLst/>
            <a:cxnLst/>
            <a:rect l="l" t="t" r="r" b="b"/>
            <a:pathLst>
              <a:path w="1932834" h="635630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1901288" y="0"/>
                </a:lnTo>
                <a:lnTo>
                  <a:pt x="1932834" y="117729"/>
                </a:lnTo>
                <a:lnTo>
                  <a:pt x="0" y="635630"/>
                </a:lnTo>
                <a:lnTo>
                  <a:pt x="0" y="82090"/>
                </a:lnTo>
                <a:cubicBezTo>
                  <a:pt x="0" y="48087"/>
                  <a:pt x="20673" y="18913"/>
                  <a:pt x="50137" y="6451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ounded Rectangle 14"/>
          <p:cNvSpPr/>
          <p:nvPr/>
        </p:nvSpPr>
        <p:spPr>
          <a:xfrm rot="900000">
            <a:off x="8127084" y="92392"/>
            <a:ext cx="1878991" cy="6414233"/>
          </a:xfrm>
          <a:custGeom>
            <a:avLst/>
            <a:gdLst/>
            <a:ahLst/>
            <a:cxnLst/>
            <a:rect l="l" t="t" r="r" b="b"/>
            <a:pathLst>
              <a:path w="1878991" h="6414233">
                <a:moveTo>
                  <a:pt x="0" y="42953"/>
                </a:moveTo>
                <a:lnTo>
                  <a:pt x="160303" y="0"/>
                </a:lnTo>
                <a:lnTo>
                  <a:pt x="1878991" y="6414233"/>
                </a:lnTo>
                <a:lnTo>
                  <a:pt x="82090" y="6414233"/>
                </a:lnTo>
                <a:cubicBezTo>
                  <a:pt x="36753" y="6414233"/>
                  <a:pt x="0" y="6377480"/>
                  <a:pt x="0" y="6332143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 rot="900000">
            <a:off x="7521938" y="5927116"/>
            <a:ext cx="1524000" cy="365125"/>
          </a:xfrm>
        </p:spPr>
        <p:txBody>
          <a:bodyPr/>
          <a:lstStyle>
            <a:lvl1pPr algn="l">
              <a:defRPr/>
            </a:lvl1pPr>
          </a:lstStyle>
          <a:p>
            <a:fld id="{5A5D6E21-15FD-4741-A2D3-FBFEF9556E3E}" type="datetimeFigureOut">
              <a:rPr lang="pt-BR" smtClean="0"/>
              <a:t>19/12/2014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 rot="900000">
            <a:off x="3892286" y="5987296"/>
            <a:ext cx="3124200" cy="295162"/>
          </a:xfrm>
        </p:spPr>
        <p:txBody>
          <a:bodyPr/>
          <a:lstStyle>
            <a:lvl1pPr algn="r">
              <a:defRPr/>
            </a:lvl1pPr>
          </a:lstStyle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 rot="900000">
            <a:off x="7599046" y="5570110"/>
            <a:ext cx="716206" cy="365125"/>
          </a:xfrm>
        </p:spPr>
        <p:txBody>
          <a:bodyPr/>
          <a:lstStyle>
            <a:lvl1pPr algn="l">
              <a:defRPr/>
            </a:lvl1pPr>
          </a:lstStyle>
          <a:p>
            <a:fld id="{7EF7F68F-D2C1-4695-88F4-AB940E7344F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le 12"/>
          <p:cNvSpPr/>
          <p:nvPr/>
        </p:nvSpPr>
        <p:spPr>
          <a:xfrm rot="20707748">
            <a:off x="-897260" y="-624538"/>
            <a:ext cx="7286946" cy="6041338"/>
          </a:xfrm>
          <a:custGeom>
            <a:avLst/>
            <a:gdLst/>
            <a:ahLst/>
            <a:cxnLst/>
            <a:rect l="l" t="t" r="r" b="b"/>
            <a:pathLst>
              <a:path w="7286946" h="6041338">
                <a:moveTo>
                  <a:pt x="1604186" y="0"/>
                </a:moveTo>
                <a:lnTo>
                  <a:pt x="7286946" y="1508972"/>
                </a:lnTo>
                <a:lnTo>
                  <a:pt x="7286946" y="5959247"/>
                </a:lnTo>
                <a:cubicBezTo>
                  <a:pt x="7286946" y="6004584"/>
                  <a:pt x="7250193" y="6041337"/>
                  <a:pt x="7204856" y="6041337"/>
                </a:cubicBezTo>
                <a:lnTo>
                  <a:pt x="0" y="6041338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 rot="20707748">
            <a:off x="64806" y="5378153"/>
            <a:ext cx="7443151" cy="2476431"/>
          </a:xfrm>
          <a:custGeom>
            <a:avLst/>
            <a:gdLst/>
            <a:ahLst/>
            <a:cxnLst/>
            <a:rect l="l" t="t" r="r" b="b"/>
            <a:pathLst>
              <a:path w="7443151" h="2476431">
                <a:moveTo>
                  <a:pt x="7393013" y="6452"/>
                </a:moveTo>
                <a:cubicBezTo>
                  <a:pt x="7422477" y="18914"/>
                  <a:pt x="7443150" y="48087"/>
                  <a:pt x="7443150" y="82090"/>
                </a:cubicBezTo>
                <a:lnTo>
                  <a:pt x="7443151" y="2476431"/>
                </a:lnTo>
                <a:lnTo>
                  <a:pt x="0" y="500014"/>
                </a:lnTo>
                <a:lnTo>
                  <a:pt x="132771" y="1"/>
                </a:lnTo>
                <a:lnTo>
                  <a:pt x="7361060" y="1"/>
                </a:lnTo>
                <a:cubicBezTo>
                  <a:pt x="7372394" y="0"/>
                  <a:pt x="7383192" y="2298"/>
                  <a:pt x="7393013" y="6452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 rot="20707748">
            <a:off x="7660994" y="5459931"/>
            <a:ext cx="1709023" cy="1538302"/>
          </a:xfrm>
          <a:custGeom>
            <a:avLst/>
            <a:gdLst/>
            <a:ahLst/>
            <a:cxnLst/>
            <a:rect l="l" t="t" r="r" b="b"/>
            <a:pathLst>
              <a:path w="1709023" h="1538302">
                <a:moveTo>
                  <a:pt x="1709023" y="0"/>
                </a:moveTo>
                <a:lnTo>
                  <a:pt x="1300550" y="1538302"/>
                </a:lnTo>
                <a:lnTo>
                  <a:pt x="0" y="1192960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 rot="20707748">
            <a:off x="6673110" y="-489836"/>
            <a:ext cx="3059119" cy="5809409"/>
          </a:xfrm>
          <a:custGeom>
            <a:avLst/>
            <a:gdLst/>
            <a:ahLst/>
            <a:cxnLst/>
            <a:rect l="l" t="t" r="r" b="b"/>
            <a:pathLst>
              <a:path w="3059119" h="5809409">
                <a:moveTo>
                  <a:pt x="0" y="0"/>
                </a:moveTo>
                <a:lnTo>
                  <a:pt x="3059119" y="812303"/>
                </a:lnTo>
                <a:lnTo>
                  <a:pt x="1732212" y="5809409"/>
                </a:lnTo>
                <a:lnTo>
                  <a:pt x="82090" y="5809409"/>
                </a:lnTo>
                <a:cubicBezTo>
                  <a:pt x="36753" y="5809409"/>
                  <a:pt x="0" y="5772656"/>
                  <a:pt x="0" y="5727319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4500000">
            <a:off x="5175504" y="2231136"/>
            <a:ext cx="4818888" cy="1435608"/>
          </a:xfrm>
        </p:spPr>
        <p:txBody>
          <a:bodyPr anchor="b"/>
          <a:lstStyle>
            <a:lvl1pPr algn="r">
              <a:defRPr sz="4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-900000">
            <a:off x="844848" y="997933"/>
            <a:ext cx="5343100" cy="3888220"/>
          </a:xfrm>
        </p:spPr>
        <p:txBody>
          <a:bodyPr anchor="b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900000">
            <a:off x="3216573" y="5144589"/>
            <a:ext cx="3930375" cy="988131"/>
          </a:xfrm>
        </p:spPr>
        <p:txBody>
          <a:bodyPr>
            <a:norm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-900000">
            <a:off x="7754112" y="5888736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5A5D6E21-15FD-4741-A2D3-FBFEF9556E3E}" type="datetimeFigureOut">
              <a:rPr lang="pt-BR" smtClean="0"/>
              <a:t>19/12/2014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900000">
            <a:off x="4263966" y="6099104"/>
            <a:ext cx="3063047" cy="365125"/>
          </a:xfrm>
        </p:spPr>
        <p:txBody>
          <a:bodyPr/>
          <a:lstStyle>
            <a:lvl1pPr algn="r">
              <a:defRPr/>
            </a:lvl1pPr>
          </a:lstStyle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-900000">
            <a:off x="7690104" y="5641848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7EF7F68F-D2C1-4695-88F4-AB940E7344F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 rot="900000">
            <a:off x="-533701" y="-979752"/>
            <a:ext cx="6672870" cy="6821601"/>
          </a:xfrm>
          <a:custGeom>
            <a:avLst/>
            <a:gdLst/>
            <a:ahLst/>
            <a:cxnLst/>
            <a:rect l="l" t="t" r="r" b="b"/>
            <a:pathLst>
              <a:path w="6672870" h="6821601">
                <a:moveTo>
                  <a:pt x="0" y="1787990"/>
                </a:moveTo>
                <a:lnTo>
                  <a:pt x="6672870" y="0"/>
                </a:lnTo>
                <a:lnTo>
                  <a:pt x="6672870" y="6739511"/>
                </a:lnTo>
                <a:cubicBezTo>
                  <a:pt x="6672870" y="6784848"/>
                  <a:pt x="6636117" y="6821601"/>
                  <a:pt x="6590780" y="6821601"/>
                </a:cubicBezTo>
                <a:lnTo>
                  <a:pt x="1348753" y="6821601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 rot="900000">
            <a:off x="-283896" y="5969722"/>
            <a:ext cx="5300494" cy="1495954"/>
          </a:xfrm>
          <a:custGeom>
            <a:avLst/>
            <a:gdLst/>
            <a:ahLst/>
            <a:cxnLst/>
            <a:rect l="l" t="t" r="r" b="b"/>
            <a:pathLst>
              <a:path w="5300494" h="1495954">
                <a:moveTo>
                  <a:pt x="0" y="0"/>
                </a:moveTo>
                <a:lnTo>
                  <a:pt x="5218404" y="0"/>
                </a:lnTo>
                <a:cubicBezTo>
                  <a:pt x="5263741" y="0"/>
                  <a:pt x="5300494" y="36753"/>
                  <a:pt x="5300494" y="82090"/>
                </a:cubicBezTo>
                <a:lnTo>
                  <a:pt x="5300494" y="183095"/>
                </a:lnTo>
                <a:lnTo>
                  <a:pt x="400840" y="1495954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le 16"/>
          <p:cNvSpPr/>
          <p:nvPr/>
        </p:nvSpPr>
        <p:spPr>
          <a:xfrm rot="900000">
            <a:off x="6930292" y="-242630"/>
            <a:ext cx="2434235" cy="1383623"/>
          </a:xfrm>
          <a:custGeom>
            <a:avLst/>
            <a:gdLst/>
            <a:ahLst/>
            <a:cxnLst/>
            <a:rect l="l" t="t" r="r" b="b"/>
            <a:pathLst>
              <a:path w="2434235" h="1383623">
                <a:moveTo>
                  <a:pt x="0" y="552912"/>
                </a:moveTo>
                <a:lnTo>
                  <a:pt x="2063495" y="0"/>
                </a:lnTo>
                <a:lnTo>
                  <a:pt x="2434235" y="1383623"/>
                </a:lnTo>
                <a:lnTo>
                  <a:pt x="82090" y="1383622"/>
                </a:lnTo>
                <a:cubicBezTo>
                  <a:pt x="36754" y="1383622"/>
                  <a:pt x="0" y="1346869"/>
                  <a:pt x="0" y="1301533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 rot="900000">
            <a:off x="5899782" y="1282101"/>
            <a:ext cx="3842742" cy="6178450"/>
          </a:xfrm>
          <a:custGeom>
            <a:avLst/>
            <a:gdLst/>
            <a:ahLst/>
            <a:cxnLst/>
            <a:rect l="l" t="t" r="r" b="b"/>
            <a:pathLst>
              <a:path w="3842742" h="6178450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2463128" y="0"/>
                </a:lnTo>
                <a:lnTo>
                  <a:pt x="3842742" y="5148790"/>
                </a:lnTo>
                <a:lnTo>
                  <a:pt x="0" y="6178450"/>
                </a:lnTo>
                <a:lnTo>
                  <a:pt x="0" y="82090"/>
                </a:lnTo>
                <a:cubicBezTo>
                  <a:pt x="0" y="48087"/>
                  <a:pt x="20674" y="18913"/>
                  <a:pt x="50137" y="645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4500000">
            <a:off x="4578273" y="2744935"/>
            <a:ext cx="5036383" cy="1997131"/>
          </a:xfrm>
        </p:spPr>
        <p:txBody>
          <a:bodyPr anchor="t">
            <a:normAutofit/>
          </a:bodyPr>
          <a:lstStyle>
            <a:lvl1pPr algn="r">
              <a:defRPr sz="4400" b="0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900000">
            <a:off x="1507529" y="615731"/>
            <a:ext cx="4323504" cy="3294418"/>
          </a:xfrm>
          <a:prstGeom prst="roundRect">
            <a:avLst>
              <a:gd name="adj" fmla="val 4992"/>
            </a:avLst>
          </a:prstGeom>
          <a:ln w="19050">
            <a:solidFill>
              <a:schemeClr val="tx1"/>
            </a:solidFill>
          </a:ln>
          <a:effectLst>
            <a:innerShdw blurRad="101600" dir="13500000">
              <a:prstClr val="black">
                <a:alpha val="70000"/>
              </a:prstClr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900000">
            <a:off x="822789" y="4161126"/>
            <a:ext cx="4310915" cy="1203540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900000">
            <a:off x="6992395" y="571255"/>
            <a:ext cx="1524000" cy="365125"/>
          </a:xfrm>
        </p:spPr>
        <p:txBody>
          <a:bodyPr/>
          <a:lstStyle>
            <a:lvl1pPr algn="l">
              <a:defRPr/>
            </a:lvl1pPr>
          </a:lstStyle>
          <a:p>
            <a:fld id="{5A5D6E21-15FD-4741-A2D3-FBFEF9556E3E}" type="datetimeFigureOut">
              <a:rPr lang="pt-BR" smtClean="0"/>
              <a:t>19/12/2014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900000">
            <a:off x="647292" y="5162531"/>
            <a:ext cx="2977453" cy="365125"/>
          </a:xfrm>
        </p:spPr>
        <p:txBody>
          <a:bodyPr/>
          <a:lstStyle>
            <a:lvl1pPr algn="l">
              <a:defRPr/>
            </a:lvl1pPr>
          </a:lstStyle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900000">
            <a:off x="7046470" y="391054"/>
            <a:ext cx="1963187" cy="365125"/>
          </a:xfrm>
        </p:spPr>
        <p:txBody>
          <a:bodyPr/>
          <a:lstStyle>
            <a:lvl1pPr algn="l">
              <a:defRPr/>
            </a:lvl1pPr>
          </a:lstStyle>
          <a:p>
            <a:fld id="{7EF7F68F-D2C1-4695-88F4-AB940E7344F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can1080Base.png"/>
          <p:cNvPicPr>
            <a:picLocks noChangeAspect="1"/>
          </p:cNvPicPr>
          <p:nvPr/>
        </p:nvPicPr>
        <p:blipFill>
          <a:blip r:embed="rId13" cstate="print">
            <a:lum bright="-38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 rot="-5400000">
            <a:off x="-673455" y="2807056"/>
            <a:ext cx="5320597" cy="184008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0" y="990600"/>
            <a:ext cx="5027024" cy="47833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62800" y="6096001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effectLst/>
              </a:defRPr>
            </a:lvl1pPr>
          </a:lstStyle>
          <a:p>
            <a:fld id="{5A5D6E21-15FD-4741-A2D3-FBFEF9556E3E}" type="datetimeFigureOut">
              <a:rPr lang="pt-BR" smtClean="0"/>
              <a:t>19/12/2014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096001"/>
            <a:ext cx="3124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3047" y="53249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F7F68F-D2C1-4695-88F4-AB940E7344F2}" type="slidenum">
              <a:rPr lang="pt-BR" smtClean="0"/>
              <a:t>‹nº›</a:t>
            </a:fld>
            <a:endParaRPr lang="pt-B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/>
  <p:timing>
    <p:tnLst>
      <p:par>
        <p:cTn id="1" dur="indefinite" restart="never" nodeType="tmRoot"/>
      </p:par>
    </p:tnLst>
  </p:timing>
  <p:txStyles>
    <p:titleStyle>
      <a:lvl1pPr algn="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spcAft>
          <a:spcPts val="600"/>
        </a:spcAft>
        <a:buSzPct val="160000"/>
        <a:buFont typeface="Wingdings" pitchFamily="2" charset="2"/>
        <a:buChar char=""/>
        <a:defRPr sz="28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731520" indent="-365760" algn="l" defTabSz="914400" rtl="0" eaLnBrk="1" latinLnBrk="0" hangingPunct="1">
        <a:spcBef>
          <a:spcPct val="20000"/>
        </a:spcBef>
        <a:spcAft>
          <a:spcPts val="600"/>
        </a:spcAft>
        <a:buSzPct val="160000"/>
        <a:buFont typeface="Wingdings" pitchFamily="2" charset="2"/>
        <a:buChar char=""/>
        <a:defRPr sz="2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97280" indent="-320040" algn="l" defTabSz="914400" rtl="0" eaLnBrk="1" latinLnBrk="0" hangingPunct="1">
        <a:spcBef>
          <a:spcPct val="20000"/>
        </a:spcBef>
        <a:spcAft>
          <a:spcPts val="600"/>
        </a:spcAft>
        <a:buSzPct val="160000"/>
        <a:buFont typeface="Wingdings" pitchFamily="2" charset="2"/>
        <a:buChar char=""/>
        <a:defRPr sz="20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74320" algn="l" defTabSz="914400" rtl="0" eaLnBrk="1" latinLnBrk="0" hangingPunct="1">
        <a:spcBef>
          <a:spcPct val="20000"/>
        </a:spcBef>
        <a:spcAft>
          <a:spcPts val="600"/>
        </a:spcAft>
        <a:buSzPct val="160000"/>
        <a:buFont typeface="Wingdings" pitchFamily="2" charset="2"/>
        <a:buChar char=""/>
        <a:defRPr sz="18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74320" algn="l" defTabSz="914400" rtl="0" eaLnBrk="1" latinLnBrk="0" hangingPunct="1">
        <a:spcBef>
          <a:spcPct val="20000"/>
        </a:spcBef>
        <a:spcAft>
          <a:spcPts val="600"/>
        </a:spcAft>
        <a:buSzPct val="160000"/>
        <a:buFont typeface="Wingdings" pitchFamily="2" charset="2"/>
        <a:buChar char=""/>
        <a:defRPr sz="18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20240" indent="-228600" algn="l" defTabSz="914400" rtl="0" eaLnBrk="1" latinLnBrk="0" hangingPunct="1">
        <a:spcBef>
          <a:spcPts val="24"/>
        </a:spcBef>
        <a:spcAft>
          <a:spcPts val="600"/>
        </a:spcAft>
        <a:buClrTx/>
        <a:buSzPct val="130000"/>
        <a:buFont typeface="Wingdings" pitchFamily="2" charset="2"/>
        <a:buChar char=""/>
        <a:defRPr sz="16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spcBef>
          <a:spcPts val="24"/>
        </a:spcBef>
        <a:spcAft>
          <a:spcPts val="600"/>
        </a:spcAft>
        <a:buClrTx/>
        <a:buSzPct val="130000"/>
        <a:buFont typeface="Wingdings" pitchFamily="2" charset="2"/>
        <a:buChar char=""/>
        <a:defRPr sz="16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468880" indent="-228600" algn="l" defTabSz="914400" rtl="0" eaLnBrk="1" latinLnBrk="0" hangingPunct="1">
        <a:spcBef>
          <a:spcPts val="24"/>
        </a:spcBef>
        <a:spcAft>
          <a:spcPts val="600"/>
        </a:spcAft>
        <a:buClrTx/>
        <a:buSzPct val="130000"/>
        <a:buFont typeface="Wingdings" pitchFamily="2" charset="2"/>
        <a:buChar char=""/>
        <a:defRPr sz="16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24"/>
        </a:spcBef>
        <a:spcAft>
          <a:spcPts val="600"/>
        </a:spcAft>
        <a:buClrTx/>
        <a:buSzPct val="130000"/>
        <a:buFont typeface="Wingdings" pitchFamily="2" charset="2"/>
        <a:buChar char=""/>
        <a:defRPr sz="16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 rot="-900000">
            <a:off x="142190" y="1360916"/>
            <a:ext cx="6268233" cy="1923989"/>
          </a:xfrm>
        </p:spPr>
        <p:txBody>
          <a:bodyPr>
            <a:noAutofit/>
          </a:bodyPr>
          <a:lstStyle/>
          <a:p>
            <a:pPr algn="ctr"/>
            <a:r>
              <a:rPr lang="pt-BR" sz="2400" b="1" dirty="0" smtClean="0"/>
              <a:t>Troca de saberes entre a escola e a comunidade: uma análise da Escola Estadual Professor </a:t>
            </a:r>
            <a:r>
              <a:rPr lang="pt-BR" sz="2400" b="1" dirty="0" err="1" smtClean="0"/>
              <a:t>Itan</a:t>
            </a:r>
            <a:r>
              <a:rPr lang="pt-BR" sz="2400" b="1" dirty="0" smtClean="0"/>
              <a:t> Pereira em Campina Grande-PB </a:t>
            </a:r>
            <a:endParaRPr lang="pt-BR" sz="2400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 rot="-900000">
            <a:off x="164382" y="3358887"/>
            <a:ext cx="6902202" cy="3372231"/>
          </a:xfrm>
        </p:spPr>
        <p:txBody>
          <a:bodyPr>
            <a:normAutofit/>
          </a:bodyPr>
          <a:lstStyle/>
          <a:p>
            <a:r>
              <a:rPr lang="pt-BR" sz="1800" dirty="0" smtClean="0"/>
              <a:t>Autores: </a:t>
            </a:r>
            <a:r>
              <a:rPr lang="pt-BR" sz="1800" dirty="0" err="1" smtClean="0"/>
              <a:t>Noemia</a:t>
            </a:r>
            <a:r>
              <a:rPr lang="pt-BR" sz="1800" dirty="0" smtClean="0"/>
              <a:t> Dayana de Oliveira, Rodolfo da Silva Martins, Danielly Silva Gomes, Antônio Augusto S. Gouveia, </a:t>
            </a:r>
            <a:r>
              <a:rPr lang="pt-BR" sz="1800" dirty="0" err="1" smtClean="0"/>
              <a:t>Silêde</a:t>
            </a:r>
            <a:r>
              <a:rPr lang="pt-BR" sz="1800" dirty="0" smtClean="0"/>
              <a:t> Leila O. Cavalcanti e Ângela L. Sousa </a:t>
            </a:r>
            <a:r>
              <a:rPr lang="pt-BR" sz="1800" dirty="0" err="1" smtClean="0"/>
              <a:t>Quitans</a:t>
            </a:r>
            <a:r>
              <a:rPr lang="pt-BR" dirty="0" smtClean="0"/>
              <a:t>.</a:t>
            </a:r>
          </a:p>
          <a:p>
            <a:endParaRPr lang="pt-BR" dirty="0" smtClean="0"/>
          </a:p>
          <a:p>
            <a:endParaRPr lang="pt-BR" dirty="0"/>
          </a:p>
          <a:p>
            <a:endParaRPr lang="pt-BR" sz="1800" b="1" dirty="0" smtClean="0"/>
          </a:p>
          <a:p>
            <a:endParaRPr lang="pt-BR" sz="1800" b="1" dirty="0"/>
          </a:p>
          <a:p>
            <a:r>
              <a:rPr lang="pt-BR" sz="1600" b="1" dirty="0" smtClean="0"/>
              <a:t>Campina Grande-PB, 29 de dezembro de 2014</a:t>
            </a:r>
            <a:endParaRPr lang="pt-BR" sz="1600" b="1" dirty="0"/>
          </a:p>
        </p:txBody>
      </p:sp>
    </p:spTree>
    <p:extLst>
      <p:ext uri="{BB962C8B-B14F-4D97-AF65-F5344CB8AC3E}">
        <p14:creationId xmlns:p14="http://schemas.microsoft.com/office/powerpoint/2010/main" val="746152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-4500000">
            <a:off x="-1670673" y="2510497"/>
            <a:ext cx="5064953" cy="1695631"/>
          </a:xfrm>
        </p:spPr>
        <p:txBody>
          <a:bodyPr/>
          <a:lstStyle/>
          <a:p>
            <a:r>
              <a:rPr lang="pt-BR" dirty="0" smtClean="0"/>
              <a:t>Discussões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 rot="900000">
            <a:off x="3536331" y="524458"/>
            <a:ext cx="4658735" cy="5520425"/>
          </a:xfrm>
        </p:spPr>
        <p:txBody>
          <a:bodyPr/>
          <a:lstStyle/>
          <a:p>
            <a:r>
              <a:rPr lang="pt-BR" dirty="0" smtClean="0"/>
              <a:t>Professores/funcionários</a:t>
            </a:r>
          </a:p>
          <a:p>
            <a:pPr marL="0" indent="0">
              <a:buNone/>
            </a:pPr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pPr marL="0" indent="0">
              <a:buNone/>
            </a:pP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12" y="2420888"/>
            <a:ext cx="3563888" cy="2761727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4096273"/>
            <a:ext cx="3528392" cy="2761727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9732" y="1484784"/>
            <a:ext cx="3420380" cy="2611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7546819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-4500000">
            <a:off x="-1670673" y="2510497"/>
            <a:ext cx="5064953" cy="1695631"/>
          </a:xfrm>
        </p:spPr>
        <p:txBody>
          <a:bodyPr/>
          <a:lstStyle/>
          <a:p>
            <a:r>
              <a:rPr lang="pt-BR" dirty="0" smtClean="0"/>
              <a:t>Discussões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Professores/funcionários</a:t>
            </a:r>
          </a:p>
          <a:p>
            <a:endParaRPr lang="pt-BR" dirty="0"/>
          </a:p>
          <a:p>
            <a:pPr marL="0" indent="0">
              <a:buNone/>
            </a:pPr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1988840"/>
            <a:ext cx="3029326" cy="2402065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9932" y="4411617"/>
            <a:ext cx="3312368" cy="2446383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1772816"/>
            <a:ext cx="3096344" cy="2618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036830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Conclusão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 smtClean="0"/>
              <a:t>Os dados coletados nos apontam para uma incipiente abertura por parte da escola, bem como uma tímida comunicação e participação da comunidade com a Escola Estadual Professor </a:t>
            </a:r>
            <a:r>
              <a:rPr lang="pt-BR" dirty="0" err="1" smtClean="0"/>
              <a:t>Itan</a:t>
            </a:r>
            <a:r>
              <a:rPr lang="pt-BR" dirty="0" smtClean="0"/>
              <a:t> Pereira.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4798068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Referências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pt-BR" dirty="0">
                <a:effectLst/>
              </a:rPr>
              <a:t>ANDRÉ, Marli Eliza Afonso de. </a:t>
            </a:r>
            <a:r>
              <a:rPr lang="pt-BR" i="1" dirty="0">
                <a:effectLst/>
              </a:rPr>
              <a:t>Etnografia da prática escolar</a:t>
            </a:r>
            <a:r>
              <a:rPr lang="pt-BR" dirty="0">
                <a:effectLst/>
              </a:rPr>
              <a:t>. Campinas, SP: Papirus, 1995</a:t>
            </a:r>
            <a:r>
              <a:rPr lang="pt-BR" dirty="0" smtClean="0">
                <a:effectLst/>
              </a:rPr>
              <a:t>.</a:t>
            </a:r>
            <a:r>
              <a:rPr lang="pt-BR" dirty="0">
                <a:effectLst/>
              </a:rPr>
              <a:t> </a:t>
            </a:r>
          </a:p>
          <a:p>
            <a:pPr algn="just"/>
            <a:r>
              <a:rPr lang="pt-BR" dirty="0">
                <a:effectLst/>
              </a:rPr>
              <a:t>CUNHA, Marcus Vinícius da. </a:t>
            </a:r>
            <a:r>
              <a:rPr lang="pt-BR" i="1" dirty="0">
                <a:effectLst/>
              </a:rPr>
              <a:t>A escola contra a família. </a:t>
            </a:r>
            <a:r>
              <a:rPr lang="pt-BR" dirty="0">
                <a:effectLst/>
              </a:rPr>
              <a:t>In: LOPES, Eliana Marta Teixeira; FARIA FILHO, Luciano Mendes; VEIGA, Cynthia </a:t>
            </a:r>
            <a:r>
              <a:rPr lang="pt-BR" dirty="0" err="1">
                <a:effectLst/>
              </a:rPr>
              <a:t>Greive</a:t>
            </a:r>
            <a:r>
              <a:rPr lang="pt-BR" dirty="0">
                <a:effectLst/>
              </a:rPr>
              <a:t>. 500 anos de educação no Brasil. 2ª ed. Belo Horizonte: Autêntica, 2000. p. 444-468.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40243430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Introdução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 smtClean="0"/>
              <a:t>A educação tem se valido de inúmeros artifícios para a construção sólida da interação entre a escola e a família, processo que procura intervir positivamente no processo ensino-aprendizagem.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33886997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Introdução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 smtClean="0"/>
              <a:t>Essa relação visa a inserção dos pais e/ou responsáveis no âmbito escolar,  onde acontece a formação educacional ampla que envolva várias dimensões do sociocultural.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13230180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Objetivos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 smtClean="0"/>
              <a:t>Apresentar e problematizar o diálogo histórico estabelecido entre a instituição escolar e a família, interrogando como se dá essa relação no âmbito da Escola Estadual Professor </a:t>
            </a:r>
            <a:r>
              <a:rPr lang="pt-BR" dirty="0" err="1" smtClean="0"/>
              <a:t>Itan</a:t>
            </a:r>
            <a:r>
              <a:rPr lang="pt-BR" dirty="0" smtClean="0"/>
              <a:t> Pereira, situada na cidade de Campina Grande-PB.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5980439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Metodologia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pt-BR" dirty="0" smtClean="0"/>
              <a:t>A investigação foi instrumentalizada a partir de questionários quantitativos direcionados aos sujeitos envolvidos no processo educacional;</a:t>
            </a:r>
          </a:p>
          <a:p>
            <a:pPr algn="just"/>
            <a:r>
              <a:rPr lang="pt-BR" dirty="0" smtClean="0"/>
              <a:t>Fundamentamos a pesquisa nos estudos feitos por Marli Eliza </a:t>
            </a:r>
            <a:r>
              <a:rPr lang="pt-BR" dirty="0" err="1" smtClean="0"/>
              <a:t>Dalmazo</a:t>
            </a:r>
            <a:r>
              <a:rPr lang="pt-BR" dirty="0" smtClean="0"/>
              <a:t> (1995) e Marcus Vinícius da Cunha (2000).</a:t>
            </a:r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9164056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-4500000">
            <a:off x="-1878579" y="2294471"/>
            <a:ext cx="5064953" cy="1695631"/>
          </a:xfrm>
        </p:spPr>
        <p:txBody>
          <a:bodyPr/>
          <a:lstStyle/>
          <a:p>
            <a:r>
              <a:rPr lang="pt-BR" dirty="0" smtClean="0"/>
              <a:t>Discussões</a:t>
            </a:r>
            <a:endParaRPr lang="pt-BR" dirty="0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22770"/>
            <a:ext cx="3707904" cy="2740194"/>
          </a:xfr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6641" y="2276872"/>
            <a:ext cx="3497447" cy="2761488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104" y="4299944"/>
            <a:ext cx="3663028" cy="2558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230080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-4500000">
            <a:off x="-1958704" y="2438489"/>
            <a:ext cx="5064953" cy="1695631"/>
          </a:xfrm>
        </p:spPr>
        <p:txBody>
          <a:bodyPr/>
          <a:lstStyle/>
          <a:p>
            <a:r>
              <a:rPr lang="pt-BR" dirty="0" smtClean="0"/>
              <a:t>Discussões</a:t>
            </a:r>
            <a:endParaRPr lang="pt-BR" dirty="0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14557"/>
            <a:ext cx="3962057" cy="2729559"/>
          </a:xfr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8647" y="2492896"/>
            <a:ext cx="3528392" cy="2755392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8000" y="4158624"/>
            <a:ext cx="3848112" cy="2755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1411502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-4500000">
            <a:off x="-1742681" y="2510496"/>
            <a:ext cx="5064953" cy="1695631"/>
          </a:xfrm>
        </p:spPr>
        <p:txBody>
          <a:bodyPr/>
          <a:lstStyle/>
          <a:p>
            <a:r>
              <a:rPr lang="pt-BR" dirty="0" smtClean="0"/>
              <a:t>Discussões</a:t>
            </a:r>
            <a:endParaRPr lang="pt-BR" dirty="0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103" y="0"/>
            <a:ext cx="3635897" cy="2730598"/>
          </a:xfr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2386608"/>
            <a:ext cx="3600399" cy="2755392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104" y="4102608"/>
            <a:ext cx="3651490" cy="2755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7321039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-4500000">
            <a:off x="-1886696" y="2582504"/>
            <a:ext cx="5064953" cy="1695631"/>
          </a:xfrm>
        </p:spPr>
        <p:txBody>
          <a:bodyPr/>
          <a:lstStyle/>
          <a:p>
            <a:r>
              <a:rPr lang="pt-BR" dirty="0" smtClean="0"/>
              <a:t>Discussões</a:t>
            </a:r>
            <a:endParaRPr lang="pt-BR" dirty="0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12" y="0"/>
            <a:ext cx="3594244" cy="2723533"/>
          </a:xfr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2048256"/>
            <a:ext cx="3528392" cy="2761488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11" y="4096512"/>
            <a:ext cx="3562421" cy="2761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9455834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Kilter">
  <a:themeElements>
    <a:clrScheme name="Kilter">
      <a:dk1>
        <a:sysClr val="windowText" lastClr="000000"/>
      </a:dk1>
      <a:lt1>
        <a:sysClr val="window" lastClr="FFFFFF"/>
      </a:lt1>
      <a:dk2>
        <a:srgbClr val="318FC5"/>
      </a:dk2>
      <a:lt2>
        <a:srgbClr val="AEE8FB"/>
      </a:lt2>
      <a:accent1>
        <a:srgbClr val="76C5EF"/>
      </a:accent1>
      <a:accent2>
        <a:srgbClr val="FEA022"/>
      </a:accent2>
      <a:accent3>
        <a:srgbClr val="FF6700"/>
      </a:accent3>
      <a:accent4>
        <a:srgbClr val="70A525"/>
      </a:accent4>
      <a:accent5>
        <a:srgbClr val="A5D848"/>
      </a:accent5>
      <a:accent6>
        <a:srgbClr val="20768C"/>
      </a:accent6>
      <a:hlink>
        <a:srgbClr val="7AB6E8"/>
      </a:hlink>
      <a:folHlink>
        <a:srgbClr val="83B0D3"/>
      </a:folHlink>
    </a:clrScheme>
    <a:fontScheme name="Kilter">
      <a:majorFont>
        <a:latin typeface="Rockwell"/>
        <a:ea typeface=""/>
        <a:cs typeface=""/>
        <a:font script="Grek" typeface="Cambria"/>
        <a:font script="Cyrl" typeface="Cambria"/>
        <a:font script="Jpan" typeface="HGS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S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ilter">
      <a:fillStyleLst>
        <a:solidFill>
          <a:schemeClr val="phClr"/>
        </a:solidFill>
        <a:gradFill rotWithShape="1">
          <a:gsLst>
            <a:gs pos="0">
              <a:schemeClr val="phClr">
                <a:tint val="14000"/>
                <a:satMod val="180000"/>
                <a:lumMod val="100000"/>
              </a:schemeClr>
            </a:gs>
            <a:gs pos="42000">
              <a:schemeClr val="phClr">
                <a:tint val="40000"/>
                <a:satMod val="160000"/>
                <a:lumMod val="94000"/>
              </a:schemeClr>
            </a:gs>
            <a:gs pos="100000">
              <a:schemeClr val="phClr">
                <a:tint val="94000"/>
                <a:satMod val="140000"/>
              </a:schemeClr>
            </a:gs>
          </a:gsLst>
          <a:lin ang="5160000" scaled="1"/>
        </a:gradFill>
        <a:gradFill rotWithShape="1">
          <a:gsLst>
            <a:gs pos="38000">
              <a:schemeClr val="phClr">
                <a:satMod val="120000"/>
              </a:schemeClr>
            </a:gs>
            <a:gs pos="100000">
              <a:schemeClr val="phClr">
                <a:shade val="60000"/>
                <a:satMod val="180000"/>
                <a:lumMod val="70000"/>
              </a:schemeClr>
            </a:gs>
          </a:gsLst>
          <a:lin ang="4680000" scaled="0"/>
        </a:gradFill>
      </a:fillStyleLst>
      <a:lnStyleLst>
        <a:ln w="12700" cap="flat" cmpd="sng" algn="ctr">
          <a:solidFill>
            <a:schemeClr val="phClr">
              <a:shade val="50000"/>
            </a:schemeClr>
          </a:solidFill>
          <a:prstDash val="solid"/>
        </a:ln>
        <a:ln w="2540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76200" dist="25400" dir="5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152400" h="63500" prst="softRound"/>
          </a:sp3d>
        </a:effectStyle>
        <a:effectStyle>
          <a:effectLst>
            <a:outerShdw blurRad="107950" dist="12700" dir="5040000" rotWithShape="0">
              <a:srgbClr val="000000">
                <a:alpha val="5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h="63500" prst="softRound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atMod val="140000"/>
                <a:lumMod val="120000"/>
              </a:schemeClr>
            </a:gs>
            <a:gs pos="100000">
              <a:schemeClr val="phClr">
                <a:tint val="95000"/>
                <a:shade val="70000"/>
                <a:satMod val="180000"/>
                <a:lumMod val="82000"/>
              </a:schemeClr>
            </a:gs>
          </a:gsLst>
          <a:path path="circle">
            <a:fillToRect l="25000" t="25000" r="25000" b="25000"/>
          </a:path>
        </a:gradFill>
        <a:gradFill rotWithShape="1">
          <a:gsLst>
            <a:gs pos="0">
              <a:schemeClr val="phClr">
                <a:tint val="94000"/>
                <a:satMod val="140000"/>
                <a:lumMod val="120000"/>
              </a:schemeClr>
            </a:gs>
            <a:gs pos="100000">
              <a:schemeClr val="phClr">
                <a:tint val="97000"/>
                <a:shade val="70000"/>
                <a:satMod val="190000"/>
                <a:lumMod val="72000"/>
              </a:schemeClr>
            </a:gs>
          </a:gsLst>
          <a:path path="circle">
            <a:fillToRect l="50000" t="50000" r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TM01859865[[fn=Bom estado]]</Template>
  <TotalTime>57</TotalTime>
  <Words>259</Words>
  <Application>Microsoft Office PowerPoint</Application>
  <PresentationFormat>Apresentação na tela (4:3)</PresentationFormat>
  <Paragraphs>41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4" baseType="lpstr">
      <vt:lpstr>Kilter</vt:lpstr>
      <vt:lpstr>Troca de saberes entre a escola e a comunidade: uma análise da Escola Estadual Professor Itan Pereira em Campina Grande-PB </vt:lpstr>
      <vt:lpstr>Introdução</vt:lpstr>
      <vt:lpstr>Introdução</vt:lpstr>
      <vt:lpstr>Objetivos</vt:lpstr>
      <vt:lpstr>Metodologia</vt:lpstr>
      <vt:lpstr>Discussões</vt:lpstr>
      <vt:lpstr>Discussões</vt:lpstr>
      <vt:lpstr>Discussões</vt:lpstr>
      <vt:lpstr>Discussões</vt:lpstr>
      <vt:lpstr>Discussões</vt:lpstr>
      <vt:lpstr>Discussões</vt:lpstr>
      <vt:lpstr>Conclusão</vt:lpstr>
      <vt:lpstr>Referências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Troca de saberes entre a escola e a comunidade: uma análise da Escola Estadual Professor Itan Pereira em Campina Grande-PB</dc:title>
  <dc:creator>usuario</dc:creator>
  <cp:lastModifiedBy>usuario</cp:lastModifiedBy>
  <cp:revision>7</cp:revision>
  <dcterms:created xsi:type="dcterms:W3CDTF">2014-12-18T16:33:56Z</dcterms:created>
  <dcterms:modified xsi:type="dcterms:W3CDTF">2014-12-19T10:22:29Z</dcterms:modified>
</cp:coreProperties>
</file>